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8"/>
    <p:restoredTop sz="94674"/>
  </p:normalViewPr>
  <p:slideViewPr>
    <p:cSldViewPr snapToGrid="0" snapToObjects="1">
      <p:cViewPr varScale="1">
        <p:scale>
          <a:sx n="78" d="100"/>
          <a:sy n="78" d="100"/>
        </p:scale>
        <p:origin x="-912" y="-10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512104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&amp;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“ここに引用を入力してください。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096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</a:lstStyle>
          <a:p>
            <a:r>
              <a:t>“ここに引用を入力してください。”</a:t>
            </a:r>
          </a:p>
        </p:txBody>
      </p:sp>
      <p:sp>
        <p:nvSpPr>
          <p:cNvPr id="9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イメージ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イメージ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2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イメージ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タイトルテキスト</a:t>
            </a:r>
          </a:p>
        </p:txBody>
      </p:sp>
      <p:sp>
        <p:nvSpPr>
          <p:cNvPr id="4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7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イメージ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67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08360" y="9296400"/>
            <a:ext cx="381306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本文レベル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イメージ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イメージ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イメージ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557613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White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Anonym</cp:lastModifiedBy>
  <cp:revision>6</cp:revision>
  <dcterms:modified xsi:type="dcterms:W3CDTF">2024-04-27T11:18:06Z</dcterms:modified>
</cp:coreProperties>
</file>